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1CCED-FC75-F4CA-DE61-3D1022C20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D076E9-95FA-433F-D5B3-F82F59CE4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2A31E7-5344-4BA6-A73D-962A8D35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AE3907-041C-D898-4BED-B74CB599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1E996-9B89-1271-3F15-B1559E5E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0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92C93-C9E4-7264-A082-501F8996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045A1C-7D0B-3AA8-CC9C-5BCADBD13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E0B9F8-C8A2-24BB-2FF6-0CB8E76B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BD9A53-C823-4542-1E2C-202BD4A3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57F54-7B69-643A-4205-7433079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16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49EDBA3-FA4F-A7E2-779B-AED2FFFD8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29F26F-B80D-2896-23DE-58830157A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DFEE3E-56FD-48EC-780F-25064BEF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3A28DC-4934-2F2D-101F-4AA640BA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85785D-5741-24CB-3882-BA7E3407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77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9D9A57-19B0-6FC7-E06A-22CFDB5D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B7377-1747-3183-DF2C-3C0334C7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84EDA8-DCDF-025D-042B-E6885BC6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1BDD40-2449-6FD6-CC59-F36CBCC2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DBD310-ABDC-C022-7EDE-81EC2E07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61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CB323-54EF-EC91-68E3-580633A5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7AB032-EBEA-D315-95EF-F474A247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99CE86-C0B8-E791-3BC5-D95FD442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8AB351-DDEA-1995-4BA2-BDD89395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D9004B-3F58-AE85-E153-6CE868D9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7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275D3-CE78-0909-5B2F-B1E97F00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8EF210-E998-E25D-CF07-0C92EDA81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955250-B5AE-19C2-1D29-6AB74264E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5A68F4-FBCF-8B9D-BEEB-D6DA8982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CD90FB-0A81-5B68-7197-BA9C3E25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37FC2D-96A0-F840-B533-AF56E570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E0DFE-C632-06D5-713B-3B3E7569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8155FF-2AFB-5523-DF18-C4D42634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D799BC-2358-EC55-4614-5B612C525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14A113-0578-FE50-EB9A-E19B3AAE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01B02E-5A08-27E4-89BE-3536DA189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CE6AC1-9EC4-2326-E8AC-604412A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3279B7-73EF-17E2-B025-C6B1C7C3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783269-35F6-ACCB-39C2-05E51EDF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36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4006D-48D8-E404-BCF1-F2501DB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8019FA-B6DE-06A4-8EFA-94BC638A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61E3EE-EAB8-B517-0AB1-B431E333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9138A0-ECB3-579E-9353-612184A8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95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903391-56A8-6B16-7D91-4842B9DF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4A7666-31E3-A9A3-967A-7DD982E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9E732B-9CAB-FF15-AEB7-355D9439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89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EB4F3-B1C7-2298-4687-7B325C4A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35CE11-9289-77B5-FF72-8969AB7E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829A3-36A9-61DA-3EA3-66094B945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2DED4F-1132-FD5B-A6B2-F0CA6ED6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824811-7D15-63AC-EA72-413D8A35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A601F6-2BB8-6101-A050-40DA3EFC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1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7FEDB-7124-41A0-7330-A82EEED1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C58625-A90C-CE81-095A-D5C9C3D3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AD9E9A-A145-AD95-FB4A-4A5A5962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87256E-C5EA-30B2-ED2D-80F42335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B5DA43-912B-D72E-EDB2-9EA2CE57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D4FF1D-CEAD-6C3A-0FDB-A2883C8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9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66DFA9-62F9-7FC2-6C99-28084D33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E2A5D0-7B92-05BB-B355-38D1DED42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704752-89B2-7C50-9636-EDB6EA53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E6FF-6B38-40AC-B116-5DA072EF0BA4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46E550-9511-1C41-A309-8F0BF97A1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1A3280-D5F1-952C-8576-5E7C89084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896C-3AA4-491A-9293-31C9998335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5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27F4CC5-4FDA-103E-C36A-870E5666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18" y="2300110"/>
            <a:ext cx="6360501" cy="25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B73CC62-B856-40B8-A304-855A5770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6" y="2300111"/>
            <a:ext cx="3999902" cy="25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Sekkei-01</dc:creator>
  <cp:lastModifiedBy>Sekkei-01</cp:lastModifiedBy>
  <cp:revision>3</cp:revision>
  <dcterms:created xsi:type="dcterms:W3CDTF">2023-04-27T01:15:17Z</dcterms:created>
  <dcterms:modified xsi:type="dcterms:W3CDTF">2023-04-27T01:26:55Z</dcterms:modified>
</cp:coreProperties>
</file>